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0" r:id="rId41"/>
    <p:sldId id="301" r:id="rId42"/>
    <p:sldId id="303" r:id="rId43"/>
    <p:sldId id="304" r:id="rId44"/>
    <p:sldId id="305" r:id="rId45"/>
    <p:sldId id="306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</p:sldIdLst>
  <p:sldSz cx="9753600" cy="5486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6BEAA4-8141-69C8-544A-C7D216C3AD0A}" v="3" dt="2023-02-16T06:05:10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6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.narsaiah" userId="S::p.narsaiah@staff.vce.ac.in::3250f908-84d8-4c73-86ac-667d2477e466" providerId="AD" clId="Web-{496BEAA4-8141-69C8-544A-C7D216C3AD0A}"/>
    <pc:docChg chg="modSld">
      <pc:chgData name="p.narsaiah" userId="S::p.narsaiah@staff.vce.ac.in::3250f908-84d8-4c73-86ac-667d2477e466" providerId="AD" clId="Web-{496BEAA4-8141-69C8-544A-C7D216C3AD0A}" dt="2023-02-16T06:05:10.642" v="2" actId="1076"/>
      <pc:docMkLst>
        <pc:docMk/>
      </pc:docMkLst>
      <pc:sldChg chg="modSp">
        <pc:chgData name="p.narsaiah" userId="S::p.narsaiah@staff.vce.ac.in::3250f908-84d8-4c73-86ac-667d2477e466" providerId="AD" clId="Web-{496BEAA4-8141-69C8-544A-C7D216C3AD0A}" dt="2023-02-16T06:05:10.642" v="2" actId="1076"/>
        <pc:sldMkLst>
          <pc:docMk/>
          <pc:sldMk cId="0" sldId="256"/>
        </pc:sldMkLst>
        <pc:picChg chg="mod">
          <ac:chgData name="p.narsaiah" userId="S::p.narsaiah@staff.vce.ac.in::3250f908-84d8-4c73-86ac-667d2477e466" providerId="AD" clId="Web-{496BEAA4-8141-69C8-544A-C7D216C3AD0A}" dt="2023-02-16T06:05:10.642" v="2" actId="1076"/>
          <ac:picMkLst>
            <pc:docMk/>
            <pc:sldMk cId="0" sldId="256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3292354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8" y="-79948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0" y="209128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5486400"/>
          <a:chOff x="0" y="0"/>
          <a:chExt cx="9753600" cy="548640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heme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Custom</PresentationFormat>
  <Paragraphs>0</Paragraphs>
  <Slides>68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p.narsaiah</cp:lastModifiedBy>
  <cp:revision>4</cp:revision>
  <dcterms:created xsi:type="dcterms:W3CDTF">2022-02-03T16:54:23Z</dcterms:created>
  <dcterms:modified xsi:type="dcterms:W3CDTF">2023-02-16T06:05:17Z</dcterms:modified>
  <cp:category/>
</cp:coreProperties>
</file>